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54" y="16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.png"/><Relationship Id="rId7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0.png"/><Relationship Id="rId7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10" Type="http://schemas.openxmlformats.org/officeDocument/2006/relationships/image" Target="../media/image66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0.png"/><Relationship Id="rId7" Type="http://schemas.openxmlformats.org/officeDocument/2006/relationships/image" Target="../media/image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10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image" Target="../media/image9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5" Type="http://schemas.openxmlformats.org/officeDocument/2006/relationships/image" Target="../media/image17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" Type="http://schemas.openxmlformats.org/officeDocument/2006/relationships/image" Target="../media/image16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89.png"/><Relationship Id="rId3" Type="http://schemas.openxmlformats.org/officeDocument/2006/relationships/image" Target="../media/image10.png"/><Relationship Id="rId21" Type="http://schemas.openxmlformats.org/officeDocument/2006/relationships/image" Target="../media/image84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8.png"/><Relationship Id="rId2" Type="http://schemas.openxmlformats.org/officeDocument/2006/relationships/image" Target="../media/image9.png"/><Relationship Id="rId16" Type="http://schemas.openxmlformats.org/officeDocument/2006/relationships/image" Target="../media/image80.png"/><Relationship Id="rId20" Type="http://schemas.openxmlformats.org/officeDocument/2006/relationships/image" Target="../media/image96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17.png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4.png"/><Relationship Id="rId4" Type="http://schemas.openxmlformats.org/officeDocument/2006/relationships/image" Target="../media/image16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26" Type="http://schemas.openxmlformats.org/officeDocument/2006/relationships/image" Target="../media/image89.png"/><Relationship Id="rId3" Type="http://schemas.openxmlformats.org/officeDocument/2006/relationships/image" Target="../media/image10.png"/><Relationship Id="rId21" Type="http://schemas.openxmlformats.org/officeDocument/2006/relationships/image" Target="../media/image84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8.png"/><Relationship Id="rId2" Type="http://schemas.openxmlformats.org/officeDocument/2006/relationships/image" Target="../media/image9.png"/><Relationship Id="rId16" Type="http://schemas.openxmlformats.org/officeDocument/2006/relationships/image" Target="../media/image80.png"/><Relationship Id="rId20" Type="http://schemas.openxmlformats.org/officeDocument/2006/relationships/image" Target="../media/image96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17.png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94.png"/><Relationship Id="rId4" Type="http://schemas.openxmlformats.org/officeDocument/2006/relationships/image" Target="../media/image16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10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17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16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7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6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916707"/>
            <a:ext cx="18313253" cy="14532886"/>
            <a:chOff x="0" y="-3916707"/>
            <a:chExt cx="18313253" cy="145328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916707"/>
              <a:ext cx="18313253" cy="145328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1534" y="1284112"/>
            <a:ext cx="2975349" cy="7717490"/>
            <a:chOff x="1231534" y="1284112"/>
            <a:chExt cx="2975349" cy="77174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3704" y="-2582554"/>
              <a:ext cx="5952381" cy="154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1534" y="1284112"/>
              <a:ext cx="2975349" cy="77174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582" y="-1926365"/>
            <a:ext cx="4659225" cy="14148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2512" y="-30955"/>
            <a:ext cx="530604" cy="1528399"/>
            <a:chOff x="402512" y="-30955"/>
            <a:chExt cx="530604" cy="15283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02512" y="-30955"/>
              <a:ext cx="530604" cy="15283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534" y="467942"/>
            <a:ext cx="2975349" cy="530605"/>
            <a:chOff x="1231534" y="471753"/>
            <a:chExt cx="2975349" cy="5306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1534" y="471753"/>
              <a:ext cx="2975349" cy="5306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952" y="525783"/>
            <a:ext cx="3762357" cy="4200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770" y="4264099"/>
            <a:ext cx="879424" cy="694083"/>
            <a:chOff x="1716770" y="4264099"/>
            <a:chExt cx="879424" cy="6940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6770" y="4264099"/>
              <a:ext cx="879424" cy="6940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3811" y="3432163"/>
            <a:ext cx="5937848" cy="54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78983" y="3371211"/>
            <a:ext cx="3161604" cy="6963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23578" y="4221624"/>
            <a:ext cx="10638558" cy="4517572"/>
            <a:chOff x="3823578" y="4221624"/>
            <a:chExt cx="10638558" cy="45175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3578" y="4221624"/>
              <a:ext cx="10638558" cy="45175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103" y="918436"/>
            <a:ext cx="17531508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4774" y="3440614"/>
            <a:ext cx="4801015" cy="54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78726" y="3337985"/>
            <a:ext cx="3775990" cy="6963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92857" y="4271186"/>
            <a:ext cx="8700001" cy="4585262"/>
            <a:chOff x="4792857" y="4271186"/>
            <a:chExt cx="8700001" cy="45852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2857" y="4271186"/>
              <a:ext cx="8700001" cy="45852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103" y="918436"/>
            <a:ext cx="17531508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92236" y="3431087"/>
            <a:ext cx="3670119" cy="54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9718" y="3337982"/>
            <a:ext cx="3113116" cy="6963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78185" y="4077760"/>
            <a:ext cx="8529345" cy="4861591"/>
            <a:chOff x="4878185" y="4077760"/>
            <a:chExt cx="8529345" cy="48615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8185" y="4077760"/>
              <a:ext cx="8529345" cy="486159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103" y="918436"/>
            <a:ext cx="17531508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176096" y="4584438"/>
            <a:ext cx="3933522" cy="4092517"/>
            <a:chOff x="7176096" y="4584438"/>
            <a:chExt cx="3933522" cy="409251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6096" y="4584438"/>
              <a:ext cx="3933522" cy="40925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49605" y="3431087"/>
            <a:ext cx="3760858" cy="5485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5023" y="3337982"/>
            <a:ext cx="2788127" cy="6963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103" y="918436"/>
            <a:ext cx="17531508" cy="21681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57" y="5563896"/>
            <a:ext cx="213360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40880" y="3465785"/>
            <a:ext cx="4394209" cy="5938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3602" y="3378168"/>
            <a:ext cx="3101672" cy="6963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59599" y="4124887"/>
            <a:ext cx="9966515" cy="4941452"/>
            <a:chOff x="4159599" y="4124887"/>
            <a:chExt cx="9966515" cy="49414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9599" y="4124887"/>
              <a:ext cx="9966515" cy="494145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103" y="918436"/>
            <a:ext cx="17531508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260545" y="4141219"/>
            <a:ext cx="14477550" cy="4787048"/>
            <a:chOff x="2260545" y="4141219"/>
            <a:chExt cx="14477550" cy="47870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0545" y="4141219"/>
              <a:ext cx="14477550" cy="4787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40987" y="1718270"/>
            <a:ext cx="116667" cy="14576849"/>
            <a:chOff x="9440987" y="1718270"/>
            <a:chExt cx="116667" cy="145768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0987" y="1718270"/>
              <a:ext cx="116667" cy="145768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50342" y="8604457"/>
            <a:ext cx="14497957" cy="108190"/>
            <a:chOff x="2250342" y="8604457"/>
            <a:chExt cx="14497957" cy="108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250342" y="8604457"/>
              <a:ext cx="14497957" cy="108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8844" y="7809083"/>
            <a:ext cx="904762" cy="425589"/>
            <a:chOff x="1308844" y="7809083"/>
            <a:chExt cx="904762" cy="4255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7809083"/>
              <a:ext cx="904762" cy="4255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5917" y="8798196"/>
            <a:ext cx="633442" cy="204812"/>
            <a:chOff x="2955917" y="8798196"/>
            <a:chExt cx="633442" cy="2048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5917" y="8798196"/>
              <a:ext cx="633442" cy="2048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90874" y="8798196"/>
            <a:ext cx="633442" cy="190642"/>
            <a:chOff x="4090874" y="8798196"/>
            <a:chExt cx="633442" cy="1906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0874" y="8798196"/>
              <a:ext cx="633442" cy="1906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25831" y="8798196"/>
            <a:ext cx="633442" cy="217511"/>
            <a:chOff x="5225831" y="8798196"/>
            <a:chExt cx="633442" cy="2175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5831" y="8798196"/>
              <a:ext cx="633442" cy="2175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60788" y="8798196"/>
            <a:ext cx="633442" cy="222293"/>
            <a:chOff x="6360788" y="8798196"/>
            <a:chExt cx="633442" cy="2222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788" y="8798196"/>
              <a:ext cx="633442" cy="2222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95745" y="8798196"/>
            <a:ext cx="633442" cy="242908"/>
            <a:chOff x="7495745" y="8798196"/>
            <a:chExt cx="633442" cy="2429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5745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30702" y="8798196"/>
            <a:ext cx="633442" cy="204812"/>
            <a:chOff x="8630702" y="8798196"/>
            <a:chExt cx="633442" cy="2048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0702" y="8798196"/>
              <a:ext cx="633442" cy="2048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65659" y="8798196"/>
            <a:ext cx="633442" cy="255606"/>
            <a:chOff x="9765659" y="8798196"/>
            <a:chExt cx="633442" cy="25560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65659" y="8798196"/>
              <a:ext cx="633442" cy="2556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00616" y="8798196"/>
            <a:ext cx="633442" cy="217511"/>
            <a:chOff x="10900616" y="8798196"/>
            <a:chExt cx="633442" cy="21751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0616" y="8798196"/>
              <a:ext cx="633442" cy="2175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35573" y="8798196"/>
            <a:ext cx="633442" cy="222293"/>
            <a:chOff x="12035573" y="8798196"/>
            <a:chExt cx="633442" cy="2222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5573" y="8798196"/>
              <a:ext cx="633442" cy="2222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70529" y="8798196"/>
            <a:ext cx="633442" cy="242908"/>
            <a:chOff x="13170529" y="8798196"/>
            <a:chExt cx="633442" cy="24290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70529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305486" y="8798196"/>
            <a:ext cx="633442" cy="242908"/>
            <a:chOff x="14305486" y="8798196"/>
            <a:chExt cx="633442" cy="24290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05486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440443" y="8798196"/>
            <a:ext cx="633442" cy="242908"/>
            <a:chOff x="15440443" y="8798196"/>
            <a:chExt cx="633442" cy="24290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40443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122463" y="244267"/>
            <a:ext cx="4729905" cy="12523810"/>
            <a:chOff x="7122463" y="244267"/>
            <a:chExt cx="4729905" cy="1252381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7122463" y="244267"/>
              <a:ext cx="4729905" cy="1252381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08844" y="6857707"/>
            <a:ext cx="904762" cy="425589"/>
            <a:chOff x="1308844" y="6857707"/>
            <a:chExt cx="904762" cy="4255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6857707"/>
              <a:ext cx="904762" cy="42558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08844" y="5906330"/>
            <a:ext cx="904762" cy="425589"/>
            <a:chOff x="1308844" y="5906330"/>
            <a:chExt cx="904762" cy="425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5906330"/>
              <a:ext cx="904762" cy="42558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08844" y="4954953"/>
            <a:ext cx="904762" cy="425589"/>
            <a:chOff x="1308844" y="4954953"/>
            <a:chExt cx="904762" cy="42558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4954953"/>
              <a:ext cx="904762" cy="425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08844" y="4003577"/>
            <a:ext cx="904762" cy="425589"/>
            <a:chOff x="1308844" y="4003577"/>
            <a:chExt cx="904762" cy="4255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4003577"/>
              <a:ext cx="904762" cy="42558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624577" y="2492244"/>
            <a:ext cx="504404" cy="3326346"/>
            <a:chOff x="3624577" y="2492244"/>
            <a:chExt cx="504404" cy="332634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3624577" y="2492244"/>
              <a:ext cx="504404" cy="332634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977407" y="3408181"/>
            <a:ext cx="504404" cy="3431258"/>
            <a:chOff x="6977407" y="3408181"/>
            <a:chExt cx="504404" cy="343125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6977407" y="3408181"/>
              <a:ext cx="504404" cy="3431258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25944" y="4900953"/>
            <a:ext cx="3054809" cy="498908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9815203" y="4933547"/>
            <a:ext cx="504404" cy="2279475"/>
            <a:chOff x="9815203" y="4933547"/>
            <a:chExt cx="504404" cy="2279475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9815203" y="4933547"/>
              <a:ext cx="504404" cy="227947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660038" y="5415005"/>
            <a:ext cx="504404" cy="3427902"/>
            <a:chOff x="12660038" y="5415005"/>
            <a:chExt cx="504404" cy="342790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2660038" y="5415005"/>
              <a:ext cx="504404" cy="342790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412084" y="6897178"/>
            <a:ext cx="504404" cy="2147619"/>
            <a:chOff x="15412084" y="6897178"/>
            <a:chExt cx="504404" cy="214761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5412084" y="6897178"/>
              <a:ext cx="504404" cy="2147619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140342" y="5863763"/>
            <a:ext cx="1812222" cy="457131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79351" y="7761465"/>
            <a:ext cx="2045367" cy="457131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616572" y="6914315"/>
            <a:ext cx="2641292" cy="494845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84565" y="3665037"/>
            <a:ext cx="1124201" cy="822837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4565" y="4600699"/>
            <a:ext cx="1124201" cy="82283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84565" y="5544908"/>
            <a:ext cx="1124201" cy="822837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4565" y="6489117"/>
            <a:ext cx="1124201" cy="82283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84565" y="7433326"/>
            <a:ext cx="1124201" cy="82283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4492760" y="918436"/>
            <a:ext cx="27271234" cy="2168185"/>
          </a:xfrm>
          <a:prstGeom prst="rect">
            <a:avLst/>
          </a:prstGeom>
        </p:spPr>
      </p:pic>
      <p:pic>
        <p:nvPicPr>
          <p:cNvPr id="74" name="Object 8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432525" y="3933610"/>
            <a:ext cx="2879018" cy="457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92760" y="918436"/>
            <a:ext cx="27271234" cy="21681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95627" y="2840028"/>
            <a:ext cx="14294460" cy="6276037"/>
            <a:chOff x="1995627" y="2840028"/>
            <a:chExt cx="14294460" cy="62760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5627" y="2840028"/>
              <a:ext cx="14294460" cy="627603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260545" y="4141219"/>
            <a:ext cx="14477550" cy="4787048"/>
            <a:chOff x="2260545" y="4141219"/>
            <a:chExt cx="14477550" cy="47870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0545" y="4141219"/>
              <a:ext cx="14477550" cy="4787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40987" y="1718270"/>
            <a:ext cx="116667" cy="14576849"/>
            <a:chOff x="9440987" y="1718270"/>
            <a:chExt cx="116667" cy="145768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0987" y="1718270"/>
              <a:ext cx="116667" cy="145768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50342" y="8604457"/>
            <a:ext cx="14497957" cy="108190"/>
            <a:chOff x="2250342" y="8604457"/>
            <a:chExt cx="14497957" cy="108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250342" y="8604457"/>
              <a:ext cx="14497957" cy="108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8844" y="7809083"/>
            <a:ext cx="904762" cy="425589"/>
            <a:chOff x="1308844" y="7809083"/>
            <a:chExt cx="904762" cy="4255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7809083"/>
              <a:ext cx="904762" cy="4255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5917" y="8798196"/>
            <a:ext cx="633442" cy="204812"/>
            <a:chOff x="2955917" y="8798196"/>
            <a:chExt cx="633442" cy="2048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5917" y="8798196"/>
              <a:ext cx="633442" cy="2048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90874" y="8798196"/>
            <a:ext cx="633442" cy="190642"/>
            <a:chOff x="4090874" y="8798196"/>
            <a:chExt cx="633442" cy="1906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0874" y="8798196"/>
              <a:ext cx="633442" cy="1906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25831" y="8798196"/>
            <a:ext cx="633442" cy="217511"/>
            <a:chOff x="5225831" y="8798196"/>
            <a:chExt cx="633442" cy="2175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5831" y="8798196"/>
              <a:ext cx="633442" cy="2175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60788" y="8798196"/>
            <a:ext cx="633442" cy="222293"/>
            <a:chOff x="6360788" y="8798196"/>
            <a:chExt cx="633442" cy="2222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788" y="8798196"/>
              <a:ext cx="633442" cy="2222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95745" y="8798196"/>
            <a:ext cx="633442" cy="242908"/>
            <a:chOff x="7495745" y="8798196"/>
            <a:chExt cx="633442" cy="2429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5745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30702" y="8798196"/>
            <a:ext cx="633442" cy="204812"/>
            <a:chOff x="8630702" y="8798196"/>
            <a:chExt cx="633442" cy="2048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0702" y="8798196"/>
              <a:ext cx="633442" cy="2048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65659" y="8798196"/>
            <a:ext cx="633442" cy="255606"/>
            <a:chOff x="9765659" y="8798196"/>
            <a:chExt cx="633442" cy="25560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65659" y="8798196"/>
              <a:ext cx="633442" cy="2556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00616" y="8798196"/>
            <a:ext cx="633442" cy="217511"/>
            <a:chOff x="10900616" y="8798196"/>
            <a:chExt cx="633442" cy="21751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0616" y="8798196"/>
              <a:ext cx="633442" cy="2175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35573" y="8798196"/>
            <a:ext cx="633442" cy="222293"/>
            <a:chOff x="12035573" y="8798196"/>
            <a:chExt cx="633442" cy="2222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5573" y="8798196"/>
              <a:ext cx="633442" cy="2222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70529" y="8798196"/>
            <a:ext cx="633442" cy="242908"/>
            <a:chOff x="13170529" y="8798196"/>
            <a:chExt cx="633442" cy="24290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70529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305486" y="8798196"/>
            <a:ext cx="633442" cy="242908"/>
            <a:chOff x="14305486" y="8798196"/>
            <a:chExt cx="633442" cy="24290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05486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440443" y="8798196"/>
            <a:ext cx="633442" cy="242908"/>
            <a:chOff x="15440443" y="8798196"/>
            <a:chExt cx="633442" cy="24290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40443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122463" y="244267"/>
            <a:ext cx="4729905" cy="12523810"/>
            <a:chOff x="7122463" y="244267"/>
            <a:chExt cx="4729905" cy="1252381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7122463" y="244267"/>
              <a:ext cx="4729905" cy="1252381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08844" y="6857707"/>
            <a:ext cx="904762" cy="425589"/>
            <a:chOff x="1308844" y="6857707"/>
            <a:chExt cx="904762" cy="4255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6857707"/>
              <a:ext cx="904762" cy="42558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08844" y="5906330"/>
            <a:ext cx="904762" cy="425589"/>
            <a:chOff x="1308844" y="5906330"/>
            <a:chExt cx="904762" cy="425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5906330"/>
              <a:ext cx="904762" cy="42558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08844" y="4954953"/>
            <a:ext cx="904762" cy="425589"/>
            <a:chOff x="1308844" y="4954953"/>
            <a:chExt cx="904762" cy="42558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4954953"/>
              <a:ext cx="904762" cy="425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08844" y="4003577"/>
            <a:ext cx="904762" cy="425589"/>
            <a:chOff x="1308844" y="4003577"/>
            <a:chExt cx="904762" cy="4255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4003577"/>
              <a:ext cx="904762" cy="42558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624577" y="2492244"/>
            <a:ext cx="504404" cy="3326346"/>
            <a:chOff x="3624577" y="2492244"/>
            <a:chExt cx="504404" cy="332634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3624577" y="2492244"/>
              <a:ext cx="504404" cy="332634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977407" y="3408181"/>
            <a:ext cx="504404" cy="3431258"/>
            <a:chOff x="6977407" y="3408181"/>
            <a:chExt cx="504404" cy="343125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6977407" y="3408181"/>
              <a:ext cx="504404" cy="3431258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25944" y="4900953"/>
            <a:ext cx="3054809" cy="49890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32525" y="3933610"/>
            <a:ext cx="2879018" cy="45713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9815203" y="4933547"/>
            <a:ext cx="504404" cy="2279475"/>
            <a:chOff x="9815203" y="4933547"/>
            <a:chExt cx="504404" cy="227947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9815203" y="4933547"/>
              <a:ext cx="504404" cy="227947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660038" y="5415005"/>
            <a:ext cx="504404" cy="3427902"/>
            <a:chOff x="12660038" y="5415005"/>
            <a:chExt cx="504404" cy="342790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2660038" y="5415005"/>
              <a:ext cx="504404" cy="342790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412084" y="6897178"/>
            <a:ext cx="504404" cy="2147619"/>
            <a:chOff x="15412084" y="6897178"/>
            <a:chExt cx="504404" cy="214761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5412084" y="6897178"/>
              <a:ext cx="504404" cy="214761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40342" y="5863763"/>
            <a:ext cx="1812222" cy="457131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679351" y="7761465"/>
            <a:ext cx="2045367" cy="457131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16572" y="6914315"/>
            <a:ext cx="2641292" cy="494845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4565" y="3665037"/>
            <a:ext cx="1124201" cy="82283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84565" y="4600699"/>
            <a:ext cx="1124201" cy="822837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4565" y="5544908"/>
            <a:ext cx="1124201" cy="82283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84565" y="6489117"/>
            <a:ext cx="1124201" cy="82283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84565" y="7433326"/>
            <a:ext cx="1124201" cy="82283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-4492760" y="918436"/>
            <a:ext cx="27271234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492760" y="918436"/>
            <a:ext cx="27271234" cy="21681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5787" y="2829629"/>
            <a:ext cx="15514140" cy="6228945"/>
            <a:chOff x="1385787" y="2829629"/>
            <a:chExt cx="15514140" cy="62289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5787" y="2829629"/>
              <a:ext cx="15514140" cy="62289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260545" y="4141219"/>
            <a:ext cx="14477550" cy="4787048"/>
            <a:chOff x="2260545" y="4141219"/>
            <a:chExt cx="14477550" cy="47870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0545" y="4141219"/>
              <a:ext cx="14477550" cy="4787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40987" y="1718270"/>
            <a:ext cx="116667" cy="14576849"/>
            <a:chOff x="9440987" y="1718270"/>
            <a:chExt cx="116667" cy="145768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0987" y="1718270"/>
              <a:ext cx="116667" cy="145768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50342" y="8604457"/>
            <a:ext cx="14497957" cy="108190"/>
            <a:chOff x="2250342" y="8604457"/>
            <a:chExt cx="14497957" cy="108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250342" y="8604457"/>
              <a:ext cx="14497957" cy="1081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8844" y="7809083"/>
            <a:ext cx="904762" cy="425589"/>
            <a:chOff x="1308844" y="7809083"/>
            <a:chExt cx="904762" cy="4255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7809083"/>
              <a:ext cx="904762" cy="4255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5917" y="8798196"/>
            <a:ext cx="633442" cy="204812"/>
            <a:chOff x="2955917" y="8798196"/>
            <a:chExt cx="633442" cy="2048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5917" y="8798196"/>
              <a:ext cx="633442" cy="2048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90874" y="8798196"/>
            <a:ext cx="633442" cy="190642"/>
            <a:chOff x="4090874" y="8798196"/>
            <a:chExt cx="633442" cy="1906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0874" y="8798196"/>
              <a:ext cx="633442" cy="1906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25831" y="8798196"/>
            <a:ext cx="633442" cy="217511"/>
            <a:chOff x="5225831" y="8798196"/>
            <a:chExt cx="633442" cy="2175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5831" y="8798196"/>
              <a:ext cx="633442" cy="2175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60788" y="8798196"/>
            <a:ext cx="633442" cy="222293"/>
            <a:chOff x="6360788" y="8798196"/>
            <a:chExt cx="633442" cy="2222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788" y="8798196"/>
              <a:ext cx="633442" cy="2222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95745" y="8798196"/>
            <a:ext cx="633442" cy="242908"/>
            <a:chOff x="7495745" y="8798196"/>
            <a:chExt cx="633442" cy="2429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5745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630702" y="8798196"/>
            <a:ext cx="633442" cy="204812"/>
            <a:chOff x="8630702" y="8798196"/>
            <a:chExt cx="633442" cy="2048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0702" y="8798196"/>
              <a:ext cx="633442" cy="2048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65659" y="8798196"/>
            <a:ext cx="633442" cy="255606"/>
            <a:chOff x="9765659" y="8798196"/>
            <a:chExt cx="633442" cy="25560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65659" y="8798196"/>
              <a:ext cx="633442" cy="2556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00616" y="8798196"/>
            <a:ext cx="633442" cy="217511"/>
            <a:chOff x="10900616" y="8798196"/>
            <a:chExt cx="633442" cy="21751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00616" y="8798196"/>
              <a:ext cx="633442" cy="2175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35573" y="8798196"/>
            <a:ext cx="633442" cy="222293"/>
            <a:chOff x="12035573" y="8798196"/>
            <a:chExt cx="633442" cy="2222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5573" y="8798196"/>
              <a:ext cx="633442" cy="2222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70529" y="8798196"/>
            <a:ext cx="633442" cy="242908"/>
            <a:chOff x="13170529" y="8798196"/>
            <a:chExt cx="633442" cy="24290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70529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305486" y="8798196"/>
            <a:ext cx="633442" cy="242908"/>
            <a:chOff x="14305486" y="8798196"/>
            <a:chExt cx="633442" cy="24290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05486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440443" y="8798196"/>
            <a:ext cx="633442" cy="242908"/>
            <a:chOff x="15440443" y="8798196"/>
            <a:chExt cx="633442" cy="24290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40443" y="8798196"/>
              <a:ext cx="633442" cy="24290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122463" y="244267"/>
            <a:ext cx="4729905" cy="12523810"/>
            <a:chOff x="7122463" y="244267"/>
            <a:chExt cx="4729905" cy="1252381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7122463" y="244267"/>
              <a:ext cx="4729905" cy="1252381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08844" y="6857707"/>
            <a:ext cx="904762" cy="425589"/>
            <a:chOff x="1308844" y="6857707"/>
            <a:chExt cx="904762" cy="4255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6857707"/>
              <a:ext cx="904762" cy="42558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08844" y="5906330"/>
            <a:ext cx="904762" cy="425589"/>
            <a:chOff x="1308844" y="5906330"/>
            <a:chExt cx="904762" cy="42558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5906330"/>
              <a:ext cx="904762" cy="42558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08844" y="4954953"/>
            <a:ext cx="904762" cy="425589"/>
            <a:chOff x="1308844" y="4954953"/>
            <a:chExt cx="904762" cy="42558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4954953"/>
              <a:ext cx="904762" cy="42558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08844" y="4003577"/>
            <a:ext cx="904762" cy="425589"/>
            <a:chOff x="1308844" y="4003577"/>
            <a:chExt cx="904762" cy="4255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8844" y="4003577"/>
              <a:ext cx="904762" cy="42558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624577" y="2492244"/>
            <a:ext cx="504404" cy="3326346"/>
            <a:chOff x="3624577" y="2492244"/>
            <a:chExt cx="504404" cy="332634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3624577" y="2492244"/>
              <a:ext cx="504404" cy="332634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977407" y="3408181"/>
            <a:ext cx="504404" cy="3431258"/>
            <a:chOff x="6977407" y="3408181"/>
            <a:chExt cx="504404" cy="343125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6977407" y="3408181"/>
              <a:ext cx="504404" cy="3431258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25944" y="4900953"/>
            <a:ext cx="3054809" cy="49890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32525" y="3933610"/>
            <a:ext cx="2879018" cy="45713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9815203" y="4933547"/>
            <a:ext cx="504404" cy="2279475"/>
            <a:chOff x="9815203" y="4933547"/>
            <a:chExt cx="504404" cy="2279475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9815203" y="4933547"/>
              <a:ext cx="504404" cy="227947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660038" y="5415005"/>
            <a:ext cx="504404" cy="3427902"/>
            <a:chOff x="12660038" y="5415005"/>
            <a:chExt cx="504404" cy="342790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2660038" y="5415005"/>
              <a:ext cx="504404" cy="342790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412084" y="6897178"/>
            <a:ext cx="504404" cy="2147619"/>
            <a:chOff x="15412084" y="6897178"/>
            <a:chExt cx="504404" cy="214761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5412084" y="6897178"/>
              <a:ext cx="504404" cy="214761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40342" y="5863763"/>
            <a:ext cx="1812222" cy="457131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679351" y="7761465"/>
            <a:ext cx="2045367" cy="457131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616572" y="6914315"/>
            <a:ext cx="2641292" cy="494845"/>
          </a:xfrm>
          <a:prstGeom prst="rect">
            <a:avLst/>
          </a:prstGeom>
        </p:spPr>
      </p:pic>
      <p:pic>
        <p:nvPicPr>
          <p:cNvPr id="101" name="Object 10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84565" y="3665037"/>
            <a:ext cx="1124201" cy="822837"/>
          </a:xfrm>
          <a:prstGeom prst="rect">
            <a:avLst/>
          </a:prstGeom>
        </p:spPr>
      </p:pic>
      <p:pic>
        <p:nvPicPr>
          <p:cNvPr id="102" name="Object 10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84565" y="4600699"/>
            <a:ext cx="1124201" cy="822837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4565" y="5544908"/>
            <a:ext cx="1124201" cy="822837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84565" y="6489117"/>
            <a:ext cx="1124201" cy="822837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84565" y="7433326"/>
            <a:ext cx="1124201" cy="822837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-4492760" y="918436"/>
            <a:ext cx="27271234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97179" y="952381"/>
            <a:ext cx="12491356" cy="8380952"/>
            <a:chOff x="2897179" y="952381"/>
            <a:chExt cx="12491356" cy="83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350440" y="-3238095"/>
              <a:ext cx="24990476" cy="1676190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97179" y="952381"/>
              <a:ext cx="12491356" cy="83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88353" y="1180952"/>
            <a:ext cx="11909008" cy="7923810"/>
            <a:chOff x="3188353" y="1180952"/>
            <a:chExt cx="11909008" cy="79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88353" y="1180952"/>
              <a:ext cx="11909008" cy="79238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76301" y="1498814"/>
            <a:ext cx="1976240" cy="39851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96782" y="5114287"/>
            <a:ext cx="5896833" cy="34520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22193" y="1750926"/>
            <a:ext cx="879424" cy="694083"/>
            <a:chOff x="8722193" y="1750926"/>
            <a:chExt cx="879424" cy="6940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2193" y="1750926"/>
              <a:ext cx="879424" cy="6940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42660" y="5944492"/>
            <a:ext cx="44841" cy="658199"/>
            <a:chOff x="5642660" y="5944492"/>
            <a:chExt cx="44841" cy="6581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642660" y="5944492"/>
              <a:ext cx="44841" cy="6581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42417" y="5123829"/>
            <a:ext cx="4104718" cy="2344366"/>
            <a:chOff x="5342417" y="5123829"/>
            <a:chExt cx="4104718" cy="23443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342417" y="5123829"/>
              <a:ext cx="4104718" cy="23443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85937" y="3446911"/>
            <a:ext cx="3176845" cy="2029651"/>
            <a:chOff x="7585937" y="3446911"/>
            <a:chExt cx="3176845" cy="20296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5937" y="3446911"/>
              <a:ext cx="3176845" cy="20296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64647" y="5971094"/>
            <a:ext cx="2033347" cy="624273"/>
            <a:chOff x="6464647" y="5971094"/>
            <a:chExt cx="2033347" cy="6242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4647" y="5971094"/>
              <a:ext cx="2033347" cy="6242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61875" y="5123829"/>
            <a:ext cx="4104718" cy="2344366"/>
            <a:chOff x="8861875" y="5123829"/>
            <a:chExt cx="4104718" cy="23443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8861875" y="5123829"/>
              <a:ext cx="4104718" cy="23443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31109" y="5924499"/>
            <a:ext cx="44841" cy="658199"/>
            <a:chOff x="9131109" y="5924499"/>
            <a:chExt cx="44841" cy="65819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131109" y="5924499"/>
              <a:ext cx="44841" cy="65819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06865" y="5398068"/>
            <a:ext cx="658199" cy="1394994"/>
            <a:chOff x="12306865" y="5398068"/>
            <a:chExt cx="658199" cy="1394994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613544" y="5091389"/>
              <a:ext cx="44841" cy="658199"/>
              <a:chOff x="12613544" y="5091389"/>
              <a:chExt cx="44841" cy="65819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2613544" y="5091389"/>
                <a:ext cx="44841" cy="6581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613544" y="6441541"/>
              <a:ext cx="44841" cy="658199"/>
              <a:chOff x="12613544" y="6441541"/>
              <a:chExt cx="44841" cy="65819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2613544" y="6441541"/>
                <a:ext cx="44841" cy="65819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2954404" y="4980644"/>
            <a:ext cx="1201347" cy="805026"/>
            <a:chOff x="12954404" y="4980644"/>
            <a:chExt cx="1201347" cy="80502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54404" y="4980644"/>
              <a:ext cx="1201347" cy="80502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16765" y="6260635"/>
            <a:ext cx="1076626" cy="998797"/>
            <a:chOff x="13016765" y="6260635"/>
            <a:chExt cx="1076626" cy="9987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16765" y="6260635"/>
              <a:ext cx="1076626" cy="99879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72283" y="4484594"/>
            <a:ext cx="1034361" cy="41141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49827" y="7216321"/>
            <a:ext cx="1336868" cy="9447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538226" y="7743104"/>
            <a:ext cx="1230607" cy="1051143"/>
            <a:chOff x="8538226" y="7743104"/>
            <a:chExt cx="1230607" cy="10511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8226" y="7743104"/>
              <a:ext cx="1230607" cy="1051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70298" y="5594488"/>
            <a:ext cx="2384968" cy="1313366"/>
            <a:chOff x="9570298" y="5594488"/>
            <a:chExt cx="2384968" cy="131336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70298" y="5594488"/>
              <a:ext cx="2384968" cy="131336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55308" y="5162394"/>
            <a:ext cx="811053" cy="41141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99021" y="918436"/>
            <a:ext cx="11687672" cy="21681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10" y="5587286"/>
            <a:ext cx="1205775" cy="120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824135" y="2026494"/>
            <a:ext cx="4637445" cy="8207866"/>
            <a:chOff x="6824135" y="2026494"/>
            <a:chExt cx="4637445" cy="8207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824135" y="2026494"/>
              <a:ext cx="4637445" cy="82078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63026" y="3460926"/>
            <a:ext cx="1655931" cy="1004046"/>
            <a:chOff x="6463026" y="3460926"/>
            <a:chExt cx="1655931" cy="10040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3026" y="3460926"/>
              <a:ext cx="1655931" cy="10040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45974" y="3770749"/>
            <a:ext cx="1651556" cy="602655"/>
            <a:chOff x="10745974" y="3770749"/>
            <a:chExt cx="1651556" cy="6026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240000">
              <a:off x="10745974" y="3770749"/>
              <a:ext cx="1651556" cy="6026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19165" y="7809635"/>
            <a:ext cx="1443306" cy="1279028"/>
            <a:chOff x="6419165" y="7809635"/>
            <a:chExt cx="1443306" cy="12790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780000">
              <a:off x="6419165" y="7809635"/>
              <a:ext cx="1443306" cy="12790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91379" y="6339685"/>
            <a:ext cx="1450477" cy="602655"/>
            <a:chOff x="4191379" y="6339685"/>
            <a:chExt cx="1450477" cy="6026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920000">
              <a:off x="4191379" y="6339685"/>
              <a:ext cx="1450477" cy="6026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5633" y="5728491"/>
            <a:ext cx="1655931" cy="1004046"/>
            <a:chOff x="12425633" y="5728491"/>
            <a:chExt cx="1655931" cy="100404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12425633" y="5728491"/>
              <a:ext cx="1655931" cy="100404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488736" y="3103223"/>
            <a:ext cx="3166368" cy="616193"/>
            <a:chOff x="3488736" y="3103223"/>
            <a:chExt cx="3166368" cy="6161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8736" y="3103223"/>
              <a:ext cx="3166368" cy="6161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00627" y="3145200"/>
            <a:ext cx="3105289" cy="5499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869393" y="5409472"/>
            <a:ext cx="3166368" cy="616193"/>
            <a:chOff x="13869393" y="5409472"/>
            <a:chExt cx="3166368" cy="61619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9393" y="5409472"/>
              <a:ext cx="3166368" cy="61619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01239" y="5456677"/>
            <a:ext cx="2881264" cy="54992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873629" y="3029225"/>
            <a:ext cx="2592754" cy="616193"/>
            <a:chOff x="11873629" y="3029225"/>
            <a:chExt cx="2592754" cy="616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73629" y="3029225"/>
              <a:ext cx="2592754" cy="61619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31144" y="3070639"/>
            <a:ext cx="2269003" cy="54992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635467" y="8525340"/>
            <a:ext cx="3166368" cy="616193"/>
            <a:chOff x="3635467" y="8525340"/>
            <a:chExt cx="3166368" cy="6161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35467" y="8525340"/>
              <a:ext cx="3166368" cy="6161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12191" y="7010395"/>
            <a:ext cx="2592754" cy="616193"/>
            <a:chOff x="2112191" y="7010395"/>
            <a:chExt cx="2592754" cy="6161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2191" y="7010395"/>
              <a:ext cx="2592754" cy="61619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52011" y="8574392"/>
            <a:ext cx="2808168" cy="549929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51540" y="7061828"/>
            <a:ext cx="2296177" cy="54992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99021" y="918436"/>
            <a:ext cx="11687672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916707"/>
            <a:ext cx="18313253" cy="14532886"/>
            <a:chOff x="0" y="-3916707"/>
            <a:chExt cx="18313253" cy="145328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916707"/>
              <a:ext cx="18313253" cy="145328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0451" y="-411962"/>
            <a:ext cx="1976240" cy="11303343"/>
          </a:xfrm>
          <a:prstGeom prst="rect">
            <a:avLst/>
          </a:prstGeom>
        </p:spPr>
      </p:pic>
      <p:grpSp>
        <p:nvGrpSpPr>
          <p:cNvPr id="11" name="그룹 1003"/>
          <p:cNvGrpSpPr/>
          <p:nvPr/>
        </p:nvGrpSpPr>
        <p:grpSpPr>
          <a:xfrm>
            <a:off x="402512" y="-30955"/>
            <a:ext cx="530604" cy="1528399"/>
            <a:chOff x="402512" y="-30955"/>
            <a:chExt cx="530604" cy="1528399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02512" y="-30955"/>
              <a:ext cx="530604" cy="1528399"/>
            </a:xfrm>
            <a:prstGeom prst="rect">
              <a:avLst/>
            </a:prstGeom>
          </p:spPr>
        </p:pic>
      </p:grpSp>
      <p:grpSp>
        <p:nvGrpSpPr>
          <p:cNvPr id="14" name="그룹 1004"/>
          <p:cNvGrpSpPr/>
          <p:nvPr/>
        </p:nvGrpSpPr>
        <p:grpSpPr>
          <a:xfrm>
            <a:off x="1231534" y="467942"/>
            <a:ext cx="2975349" cy="530605"/>
            <a:chOff x="1231534" y="471753"/>
            <a:chExt cx="2975349" cy="530604"/>
          </a:xfrm>
        </p:grpSpPr>
        <p:pic>
          <p:nvPicPr>
            <p:cNvPr id="15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534" y="471753"/>
              <a:ext cx="2975349" cy="5306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952" y="525783"/>
            <a:ext cx="3762357" cy="420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916707"/>
            <a:ext cx="18313253" cy="14532886"/>
            <a:chOff x="0" y="-3916707"/>
            <a:chExt cx="18313253" cy="145328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916707"/>
              <a:ext cx="18313253" cy="145328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8051" y="-1931324"/>
            <a:ext cx="2329613" cy="141483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03145" y="7681009"/>
            <a:ext cx="879424" cy="694083"/>
            <a:chOff x="8703145" y="7681009"/>
            <a:chExt cx="879424" cy="694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3145" y="7681009"/>
              <a:ext cx="879424" cy="694083"/>
            </a:xfrm>
            <a:prstGeom prst="rect">
              <a:avLst/>
            </a:prstGeom>
          </p:spPr>
        </p:pic>
      </p:grpSp>
      <p:grpSp>
        <p:nvGrpSpPr>
          <p:cNvPr id="13" name="그룹 1003"/>
          <p:cNvGrpSpPr/>
          <p:nvPr/>
        </p:nvGrpSpPr>
        <p:grpSpPr>
          <a:xfrm>
            <a:off x="402512" y="-30955"/>
            <a:ext cx="530604" cy="1528399"/>
            <a:chOff x="402512" y="-30955"/>
            <a:chExt cx="530604" cy="1528399"/>
          </a:xfrm>
        </p:grpSpPr>
        <p:pic>
          <p:nvPicPr>
            <p:cNvPr id="15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02512" y="-30955"/>
              <a:ext cx="530604" cy="1528399"/>
            </a:xfrm>
            <a:prstGeom prst="rect">
              <a:avLst/>
            </a:prstGeom>
          </p:spPr>
        </p:pic>
      </p:grpSp>
      <p:grpSp>
        <p:nvGrpSpPr>
          <p:cNvPr id="16" name="그룹 1004"/>
          <p:cNvGrpSpPr/>
          <p:nvPr/>
        </p:nvGrpSpPr>
        <p:grpSpPr>
          <a:xfrm>
            <a:off x="1231534" y="467942"/>
            <a:ext cx="2975349" cy="530605"/>
            <a:chOff x="1231534" y="471753"/>
            <a:chExt cx="2975349" cy="530604"/>
          </a:xfrm>
        </p:grpSpPr>
        <p:pic>
          <p:nvPicPr>
            <p:cNvPr id="17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1534" y="471753"/>
              <a:ext cx="2975349" cy="530604"/>
            </a:xfrm>
            <a:prstGeom prst="rect">
              <a:avLst/>
            </a:prstGeom>
          </p:spPr>
        </p:pic>
      </p:grpSp>
      <p:pic>
        <p:nvPicPr>
          <p:cNvPr id="18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5952" y="525783"/>
            <a:ext cx="3762357" cy="420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7203" y="666060"/>
            <a:ext cx="16953594" cy="8953594"/>
            <a:chOff x="894631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94631" y="666060"/>
              <a:ext cx="16953594" cy="8953594"/>
              <a:chOff x="894631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4631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0328" y="898999"/>
              <a:ext cx="16422202" cy="8487716"/>
              <a:chOff x="1160328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0328" y="898999"/>
                <a:ext cx="16422202" cy="848771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177450" y="4323774"/>
            <a:ext cx="3930815" cy="39649"/>
            <a:chOff x="7177450" y="4323774"/>
            <a:chExt cx="3930815" cy="396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177450" y="4323774"/>
              <a:ext cx="3930815" cy="396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89834" y="5092270"/>
            <a:ext cx="4706046" cy="3900610"/>
            <a:chOff x="6789834" y="5092270"/>
            <a:chExt cx="4706046" cy="39006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9834" y="5092270"/>
              <a:ext cx="4706046" cy="390061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5650" y="3614124"/>
            <a:ext cx="3292221" cy="6975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5038" y="4449620"/>
            <a:ext cx="4076732" cy="8836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61256" y="3007730"/>
            <a:ext cx="879424" cy="694083"/>
            <a:chOff x="8761256" y="3007730"/>
            <a:chExt cx="879424" cy="6940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256" y="3007730"/>
              <a:ext cx="879424" cy="69408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103" y="918436"/>
            <a:ext cx="17531508" cy="2168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8723" y="4641134"/>
            <a:ext cx="2727268" cy="13659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010680" y="4372508"/>
            <a:ext cx="2768663" cy="27927"/>
            <a:chOff x="12010680" y="4372508"/>
            <a:chExt cx="2768663" cy="279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010680" y="4372508"/>
              <a:ext cx="2768663" cy="279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55520" y="3564546"/>
            <a:ext cx="2939117" cy="6975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03787" y="3621690"/>
            <a:ext cx="8280427" cy="4650083"/>
            <a:chOff x="3354060" y="3621690"/>
            <a:chExt cx="8280427" cy="46500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4060" y="3621690"/>
              <a:ext cx="8280427" cy="465008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99021" y="918436"/>
            <a:ext cx="11687672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8025E-6 L -0.09583 3.5802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72477" y="4487668"/>
            <a:ext cx="2806903" cy="10866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314379" y="4217340"/>
            <a:ext cx="2937284" cy="29627"/>
            <a:chOff x="12314379" y="4217340"/>
            <a:chExt cx="2937284" cy="296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314379" y="4217340"/>
              <a:ext cx="2937284" cy="296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59195" y="3411082"/>
            <a:ext cx="2939117" cy="6975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92367" y="3468223"/>
            <a:ext cx="8903267" cy="5008087"/>
            <a:chOff x="3034051" y="3468223"/>
            <a:chExt cx="8903267" cy="50080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051" y="3468223"/>
              <a:ext cx="8903267" cy="500808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99021" y="918436"/>
            <a:ext cx="11687672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09583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4382" y="4928782"/>
            <a:ext cx="3873876" cy="10866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86302" y="4650810"/>
            <a:ext cx="3694531" cy="37266"/>
            <a:chOff x="11986302" y="4650810"/>
            <a:chExt cx="3694531" cy="372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986302" y="4650810"/>
              <a:ext cx="3694531" cy="3726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1118" y="3852190"/>
            <a:ext cx="2939117" cy="69750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617171" y="3909331"/>
            <a:ext cx="9053659" cy="4194387"/>
            <a:chOff x="2573524" y="3909331"/>
            <a:chExt cx="9053659" cy="419438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73524" y="3909331"/>
              <a:ext cx="2962826" cy="4194387"/>
              <a:chOff x="2573524" y="3909331"/>
              <a:chExt cx="2962826" cy="419438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73524" y="3909331"/>
                <a:ext cx="2962826" cy="41943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625616" y="3909331"/>
              <a:ext cx="3001567" cy="4194387"/>
              <a:chOff x="8625616" y="3909331"/>
              <a:chExt cx="3001567" cy="419438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25616" y="3909331"/>
                <a:ext cx="3001567" cy="41943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78889" y="3909331"/>
              <a:ext cx="3027679" cy="4194387"/>
              <a:chOff x="5578889" y="3909331"/>
              <a:chExt cx="3027679" cy="419438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578889" y="3909331"/>
                <a:ext cx="3027679" cy="419438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99021" y="918436"/>
            <a:ext cx="11687672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7284E-7 L -0.1125 -6.17284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103" y="918436"/>
            <a:ext cx="17531508" cy="21681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69458" y="3879818"/>
            <a:ext cx="2239386" cy="2284000"/>
            <a:chOff x="10669458" y="3879818"/>
            <a:chExt cx="2239386" cy="2284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9458" y="3879818"/>
              <a:ext cx="2239386" cy="2284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50074" y="4092265"/>
            <a:ext cx="1859105" cy="1859105"/>
            <a:chOff x="10850074" y="4092265"/>
            <a:chExt cx="1859105" cy="18591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0074" y="4092265"/>
              <a:ext cx="1859105" cy="185910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05892" y="4598095"/>
            <a:ext cx="1659032" cy="9274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76871" y="3879818"/>
            <a:ext cx="2257114" cy="2302082"/>
            <a:chOff x="5376871" y="3879818"/>
            <a:chExt cx="2257114" cy="23020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6871" y="3879818"/>
              <a:ext cx="2257114" cy="23020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04447" y="4090976"/>
            <a:ext cx="1859105" cy="1859105"/>
            <a:chOff x="5604447" y="4090976"/>
            <a:chExt cx="1859105" cy="18591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4447" y="4090976"/>
              <a:ext cx="1859105" cy="18591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1762" y="4596806"/>
            <a:ext cx="1617871" cy="9274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045398" y="3879818"/>
            <a:ext cx="2212646" cy="2302082"/>
            <a:chOff x="8045398" y="3879818"/>
            <a:chExt cx="2212646" cy="23020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5398" y="3879818"/>
              <a:ext cx="2212646" cy="23020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22169" y="4100823"/>
            <a:ext cx="1859105" cy="1859105"/>
            <a:chOff x="8222169" y="4100823"/>
            <a:chExt cx="1859105" cy="18591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2169" y="4100823"/>
              <a:ext cx="1859105" cy="185910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49484" y="4616177"/>
            <a:ext cx="1797058" cy="92744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53847" y="6037044"/>
            <a:ext cx="2257114" cy="2302082"/>
            <a:chOff x="4053847" y="6037044"/>
            <a:chExt cx="2257114" cy="23020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3847" y="6037044"/>
              <a:ext cx="2257114" cy="23020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81423" y="6248203"/>
            <a:ext cx="1859105" cy="1859105"/>
            <a:chOff x="4281423" y="6248203"/>
            <a:chExt cx="1859105" cy="185910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1423" y="6248203"/>
              <a:ext cx="1859105" cy="185910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08742" y="6754033"/>
            <a:ext cx="1647778" cy="92744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729704" y="6027521"/>
            <a:ext cx="2212646" cy="2302082"/>
            <a:chOff x="6729704" y="6027521"/>
            <a:chExt cx="2212646" cy="230208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9704" y="6027521"/>
              <a:ext cx="2212646" cy="230208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06475" y="6258050"/>
            <a:ext cx="1859105" cy="1859105"/>
            <a:chOff x="6906475" y="6258050"/>
            <a:chExt cx="1859105" cy="18591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6475" y="6258050"/>
              <a:ext cx="1859105" cy="185910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33790" y="6773403"/>
            <a:ext cx="1647778" cy="92744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361093" y="6027521"/>
            <a:ext cx="2212646" cy="2302082"/>
            <a:chOff x="9361093" y="6027521"/>
            <a:chExt cx="2212646" cy="230208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1093" y="6027521"/>
              <a:ext cx="2212646" cy="23020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37863" y="6248526"/>
            <a:ext cx="1859105" cy="1859105"/>
            <a:chOff x="9537863" y="6248526"/>
            <a:chExt cx="1859105" cy="185910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7863" y="6248526"/>
              <a:ext cx="1859105" cy="185910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65178" y="6773403"/>
            <a:ext cx="1617871" cy="92744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992482" y="6037044"/>
            <a:ext cx="2239386" cy="2284000"/>
            <a:chOff x="11992482" y="6037044"/>
            <a:chExt cx="2239386" cy="228400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2482" y="6037044"/>
              <a:ext cx="2239386" cy="22840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73098" y="6249492"/>
            <a:ext cx="1859105" cy="1859105"/>
            <a:chOff x="12173098" y="6249492"/>
            <a:chExt cx="1859105" cy="185910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3098" y="6249492"/>
              <a:ext cx="1859105" cy="185910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53427" y="6755322"/>
            <a:ext cx="1479845" cy="927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916707"/>
            <a:ext cx="18313253" cy="14532886"/>
            <a:chOff x="0" y="-3916707"/>
            <a:chExt cx="18313253" cy="145328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916707"/>
              <a:ext cx="18313253" cy="145328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78051" y="597918"/>
            <a:ext cx="2329613" cy="9581480"/>
          </a:xfrm>
          <a:prstGeom prst="rect">
            <a:avLst/>
          </a:prstGeom>
        </p:spPr>
      </p:pic>
      <p:grpSp>
        <p:nvGrpSpPr>
          <p:cNvPr id="11" name="그룹 1003"/>
          <p:cNvGrpSpPr/>
          <p:nvPr/>
        </p:nvGrpSpPr>
        <p:grpSpPr>
          <a:xfrm>
            <a:off x="402512" y="-30955"/>
            <a:ext cx="530604" cy="1528399"/>
            <a:chOff x="402512" y="-30955"/>
            <a:chExt cx="530604" cy="1528399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02512" y="-30955"/>
              <a:ext cx="530604" cy="1528399"/>
            </a:xfrm>
            <a:prstGeom prst="rect">
              <a:avLst/>
            </a:prstGeom>
          </p:spPr>
        </p:pic>
      </p:grpSp>
      <p:grpSp>
        <p:nvGrpSpPr>
          <p:cNvPr id="14" name="그룹 1004"/>
          <p:cNvGrpSpPr/>
          <p:nvPr/>
        </p:nvGrpSpPr>
        <p:grpSpPr>
          <a:xfrm>
            <a:off x="1231534" y="467942"/>
            <a:ext cx="2975349" cy="530605"/>
            <a:chOff x="1231534" y="471753"/>
            <a:chExt cx="2975349" cy="530604"/>
          </a:xfrm>
        </p:grpSpPr>
        <p:pic>
          <p:nvPicPr>
            <p:cNvPr id="15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534" y="471753"/>
              <a:ext cx="2975349" cy="5306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5952" y="525783"/>
            <a:ext cx="3762357" cy="420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741" y="1745587"/>
            <a:ext cx="19088165" cy="8674443"/>
            <a:chOff x="-38741" y="1745587"/>
            <a:chExt cx="19088165" cy="86744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220853" y="2905744"/>
              <a:ext cx="11821338" cy="7513304"/>
              <a:chOff x="7220853" y="2905744"/>
              <a:chExt cx="11821338" cy="75133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220853" y="2905744"/>
                <a:ext cx="11821338" cy="75133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8741" y="1745587"/>
              <a:ext cx="13436929" cy="8540127"/>
              <a:chOff x="-38741" y="1745587"/>
              <a:chExt cx="13436929" cy="854012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741" y="1745587"/>
                <a:ext cx="13436929" cy="854012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66060" y="666060"/>
            <a:ext cx="16953594" cy="8953594"/>
            <a:chOff x="666060" y="666060"/>
            <a:chExt cx="16953594" cy="8953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6060" y="666060"/>
              <a:ext cx="16953594" cy="8953594"/>
              <a:chOff x="666060" y="666060"/>
              <a:chExt cx="16953594" cy="895359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060" y="666060"/>
                <a:ext cx="16953594" cy="895359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31756" y="898999"/>
              <a:ext cx="16422202" cy="8487716"/>
              <a:chOff x="931756" y="898999"/>
              <a:chExt cx="16422202" cy="84877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1756" y="898999"/>
                <a:ext cx="16422202" cy="848771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78180" y="3409916"/>
            <a:ext cx="4552431" cy="54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9686" y="3341347"/>
            <a:ext cx="2679114" cy="6963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52067" y="4159442"/>
            <a:ext cx="10981581" cy="4712393"/>
            <a:chOff x="3652067" y="4159442"/>
            <a:chExt cx="10981581" cy="47123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52067" y="4159442"/>
              <a:ext cx="10981581" cy="47123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103" y="918436"/>
            <a:ext cx="17531508" cy="216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8</cp:revision>
  <dcterms:created xsi:type="dcterms:W3CDTF">2021-05-20T15:44:15Z</dcterms:created>
  <dcterms:modified xsi:type="dcterms:W3CDTF">2021-05-20T09:15:57Z</dcterms:modified>
</cp:coreProperties>
</file>